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2013\University Communications\Assets\PowerPoint Templates\PPTtitleslidewinter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567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177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177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935"/>
            <a:ext cx="8229600" cy="403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6"/>
            <a:ext cx="4038600" cy="41595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6"/>
            <a:ext cx="4038600" cy="41595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templateU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7287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7287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927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0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Sara Lleverino</cp:lastModifiedBy>
  <cp:revision>6</cp:revision>
  <dcterms:created xsi:type="dcterms:W3CDTF">2013-02-21T00:03:28Z</dcterms:created>
  <dcterms:modified xsi:type="dcterms:W3CDTF">2013-08-29T22:50:49Z</dcterms:modified>
</cp:coreProperties>
</file>