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2013\University Communications\Assets\PowerPoint Templates\WSU-PPT-titlespring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spetty\Desktop\wsustacke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90499"/>
            <a:ext cx="24003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3322" y="509549"/>
            <a:ext cx="5093477" cy="1470025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3922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91156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9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927629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229601" cy="4445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90931" cy="365125"/>
          </a:xfrm>
        </p:spPr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2857"/>
            <a:ext cx="4038600" cy="4150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2857"/>
            <a:ext cx="4038600" cy="4150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SU PPT 2ndp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2855"/>
            <a:ext cx="4040188" cy="430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63655"/>
            <a:ext cx="4040188" cy="3684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32855"/>
            <a:ext cx="4041775" cy="430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63655"/>
            <a:ext cx="4041775" cy="3684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4/3/18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4/3/18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7016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39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16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:\2013\University Communications\Assets\PowerPoint Templates\WSU PPT footer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12107"/>
            <a:ext cx="9142571" cy="685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petty\Desktop\WSU_InstSig_horiz1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961" y="6191887"/>
            <a:ext cx="34290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55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6356350"/>
            <a:ext cx="435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30" t="450" r="1632" b="5367"/>
          <a:stretch/>
        </p:blipFill>
        <p:spPr>
          <a:xfrm>
            <a:off x="-92469" y="2393879"/>
            <a:ext cx="9020711" cy="4294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0510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224" y="1535113"/>
            <a:ext cx="4040188" cy="639762"/>
          </a:xfrm>
        </p:spPr>
        <p:txBody>
          <a:bodyPr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PowerPoint Presentation</vt:lpstr>
      <vt:lpstr>PowerPoint Presentation</vt:lpstr>
    </vt:vector>
  </TitlesOfParts>
  <Company>Weber State University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Hillary Wallace</dc:creator>
  <cp:lastModifiedBy>Microsoft Office User</cp:lastModifiedBy>
  <cp:revision>25</cp:revision>
  <dcterms:created xsi:type="dcterms:W3CDTF">2013-04-04T17:51:32Z</dcterms:created>
  <dcterms:modified xsi:type="dcterms:W3CDTF">2018-04-03T20:41:05Z</dcterms:modified>
</cp:coreProperties>
</file>