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63" r:id="rId3"/>
    <p:sldMasterId id="2147483665" r:id="rId4"/>
  </p:sldMasterIdLst>
  <p:notesMasterIdLst>
    <p:notesMasterId r:id="rId19"/>
  </p:notesMasterIdLst>
  <p:sldIdLst>
    <p:sldId id="256" r:id="rId5"/>
    <p:sldId id="257" r:id="rId6"/>
    <p:sldId id="259" r:id="rId7"/>
    <p:sldId id="260" r:id="rId8"/>
    <p:sldId id="261" r:id="rId9"/>
    <p:sldId id="262" r:id="rId10"/>
    <p:sldId id="270" r:id="rId11"/>
    <p:sldId id="271" r:id="rId12"/>
    <p:sldId id="264" r:id="rId13"/>
    <p:sldId id="265" r:id="rId14"/>
    <p:sldId id="266" r:id="rId15"/>
    <p:sldId id="267" r:id="rId16"/>
    <p:sldId id="268" r:id="rId17"/>
    <p:sldId id="269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2" roundtripDataSignature="AMtx7mhALvRFya2Q4vS5gvDtdbmcPWPf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48"/>
    <p:restoredTop sz="94710"/>
  </p:normalViewPr>
  <p:slideViewPr>
    <p:cSldViewPr snapToGrid="0">
      <p:cViewPr varScale="1">
        <p:scale>
          <a:sx n="108" d="100"/>
          <a:sy n="108" d="100"/>
        </p:scale>
        <p:origin x="63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4" name="Google Shape;29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5" name="Google Shape;3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3" name="Google Shape;3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2" name="Google Shape;22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2" name="Google Shape;24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" name="Google Shape;2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6" name="Google Shape;28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2"/>
          <p:cNvSpPr txBox="1">
            <a:spLocks noGrp="1"/>
          </p:cNvSpPr>
          <p:nvPr>
            <p:ph type="ctrTitle"/>
          </p:nvPr>
        </p:nvSpPr>
        <p:spPr>
          <a:xfrm>
            <a:off x="1523968" y="1628775"/>
            <a:ext cx="10363200" cy="785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2"/>
          <p:cNvSpPr txBox="1">
            <a:spLocks noGrp="1"/>
          </p:cNvSpPr>
          <p:nvPr>
            <p:ph type="subTitle" idx="1"/>
          </p:nvPr>
        </p:nvSpPr>
        <p:spPr>
          <a:xfrm>
            <a:off x="1523968" y="2414593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  <a:defRPr>
                <a:solidFill>
                  <a:srgbClr val="88949F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rgbClr val="88949F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rgbClr val="88949F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rgbClr val="88949F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49F"/>
              </a:buClr>
              <a:buSzPts val="2000"/>
              <a:buNone/>
              <a:defRPr>
                <a:solidFill>
                  <a:srgbClr val="88949F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49F"/>
              </a:buClr>
              <a:buSzPts val="2000"/>
              <a:buNone/>
              <a:defRPr>
                <a:solidFill>
                  <a:srgbClr val="88949F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49F"/>
              </a:buClr>
              <a:buSzPts val="2000"/>
              <a:buNone/>
              <a:defRPr>
                <a:solidFill>
                  <a:srgbClr val="88949F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49F"/>
              </a:buClr>
              <a:buSzPts val="2000"/>
              <a:buNone/>
              <a:defRPr>
                <a:solidFill>
                  <a:srgbClr val="88949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3"/>
          <p:cNvSpPr txBox="1">
            <a:spLocks noGrp="1"/>
          </p:cNvSpPr>
          <p:nvPr>
            <p:ph type="ctrTitle"/>
          </p:nvPr>
        </p:nvSpPr>
        <p:spPr>
          <a:xfrm>
            <a:off x="1523968" y="1629560"/>
            <a:ext cx="10363200" cy="785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3"/>
          <p:cNvSpPr txBox="1">
            <a:spLocks noGrp="1"/>
          </p:cNvSpPr>
          <p:nvPr>
            <p:ph type="subTitle" idx="1"/>
          </p:nvPr>
        </p:nvSpPr>
        <p:spPr>
          <a:xfrm>
            <a:off x="1523968" y="2415377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None/>
              <a:defRPr>
                <a:solidFill>
                  <a:srgbClr val="88949F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rgbClr val="88949F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rgbClr val="88949F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rgbClr val="88949F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49F"/>
              </a:buClr>
              <a:buSzPts val="2000"/>
              <a:buNone/>
              <a:defRPr>
                <a:solidFill>
                  <a:srgbClr val="88949F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49F"/>
              </a:buClr>
              <a:buSzPts val="2000"/>
              <a:buNone/>
              <a:defRPr>
                <a:solidFill>
                  <a:srgbClr val="88949F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49F"/>
              </a:buClr>
              <a:buSzPts val="2000"/>
              <a:buNone/>
              <a:defRPr>
                <a:solidFill>
                  <a:srgbClr val="88949F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949F"/>
              </a:buClr>
              <a:buSzPts val="2000"/>
              <a:buNone/>
              <a:defRPr>
                <a:solidFill>
                  <a:srgbClr val="88949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4"/>
          <p:cNvSpPr txBox="1">
            <a:spLocks noGrp="1"/>
          </p:cNvSpPr>
          <p:nvPr>
            <p:ph type="ctrTitle"/>
          </p:nvPr>
        </p:nvSpPr>
        <p:spPr>
          <a:xfrm>
            <a:off x="1199456" y="5786454"/>
            <a:ext cx="6624736" cy="642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Slide_place picture">
  <p:cSld name="4_Title Slide_place picture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5"/>
          <p:cNvSpPr>
            <a:spLocks noGrp="1"/>
          </p:cNvSpPr>
          <p:nvPr>
            <p:ph type="pic" idx="2"/>
          </p:nvPr>
        </p:nvSpPr>
        <p:spPr>
          <a:xfrm>
            <a:off x="1007435" y="0"/>
            <a:ext cx="10657516" cy="515778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2160"/>
              <a:buFont typeface="Noto Sans Symbols"/>
              <a:buChar char="■"/>
              <a:defRPr sz="2400" b="1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920"/>
              <a:buFont typeface="Noto Sans Symbols"/>
              <a:buChar char="■"/>
              <a:defRPr sz="24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1" name="Google Shape;131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5"/>
          <p:cNvSpPr txBox="1">
            <a:spLocks noGrp="1"/>
          </p:cNvSpPr>
          <p:nvPr>
            <p:ph type="ctrTitle"/>
          </p:nvPr>
        </p:nvSpPr>
        <p:spPr>
          <a:xfrm>
            <a:off x="1199456" y="5786454"/>
            <a:ext cx="6624736" cy="642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  <a:defRPr sz="3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+ 4 pict">
  <p:cSld name="1_Title + 4 pic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6"/>
          <p:cNvSpPr txBox="1">
            <a:spLocks noGrp="1"/>
          </p:cNvSpPr>
          <p:nvPr>
            <p:ph type="title"/>
          </p:nvPr>
        </p:nvSpPr>
        <p:spPr>
          <a:xfrm>
            <a:off x="666712" y="0"/>
            <a:ext cx="9048813" cy="1071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6"/>
          <p:cNvSpPr txBox="1">
            <a:spLocks noGrp="1"/>
          </p:cNvSpPr>
          <p:nvPr>
            <p:ph type="body" idx="1"/>
          </p:nvPr>
        </p:nvSpPr>
        <p:spPr>
          <a:xfrm>
            <a:off x="706307" y="1484760"/>
            <a:ext cx="10862301" cy="50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Font typeface="Calibri"/>
              <a:buNone/>
              <a:defRPr>
                <a:solidFill>
                  <a:srgbClr val="BFD730"/>
                </a:solidFill>
              </a:defRPr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36"/>
          <p:cNvSpPr txBox="1">
            <a:spLocks noGrp="1"/>
          </p:cNvSpPr>
          <p:nvPr>
            <p:ph type="body" idx="2"/>
          </p:nvPr>
        </p:nvSpPr>
        <p:spPr>
          <a:xfrm>
            <a:off x="695795" y="4071939"/>
            <a:ext cx="10872813" cy="1517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147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20"/>
              <a:buChar char="■"/>
              <a:defRPr/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36"/>
          <p:cNvSpPr txBox="1">
            <a:spLocks noGrp="1"/>
          </p:cNvSpPr>
          <p:nvPr>
            <p:ph type="dt" idx="10"/>
          </p:nvPr>
        </p:nvSpPr>
        <p:spPr>
          <a:xfrm>
            <a:off x="609600" y="65202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6"/>
          <p:cNvSpPr txBox="1">
            <a:spLocks noGrp="1"/>
          </p:cNvSpPr>
          <p:nvPr>
            <p:ph type="ftr" idx="11"/>
          </p:nvPr>
        </p:nvSpPr>
        <p:spPr>
          <a:xfrm>
            <a:off x="4165600" y="652026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6"/>
          <p:cNvSpPr txBox="1">
            <a:spLocks noGrp="1"/>
          </p:cNvSpPr>
          <p:nvPr>
            <p:ph type="sldNum" idx="12"/>
          </p:nvPr>
        </p:nvSpPr>
        <p:spPr>
          <a:xfrm>
            <a:off x="8737600" y="65202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pict">
  <p:cSld name="Title + 1 pic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7"/>
          <p:cNvSpPr>
            <a:spLocks noGrp="1"/>
          </p:cNvSpPr>
          <p:nvPr>
            <p:ph type="pic" idx="2"/>
          </p:nvPr>
        </p:nvSpPr>
        <p:spPr>
          <a:xfrm>
            <a:off x="6192011" y="2060848"/>
            <a:ext cx="5472608" cy="2664296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2160"/>
              <a:buFont typeface="Noto Sans Symbols"/>
              <a:buChar char="■"/>
              <a:defRPr sz="2400" b="1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920"/>
              <a:buFont typeface="Noto Sans Symbols"/>
              <a:buChar char="■"/>
              <a:defRPr sz="24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2" name="Google Shape;142;p37" descr="Qnergy_ppt_tamplate_no-text5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7"/>
          <p:cNvSpPr txBox="1">
            <a:spLocks noGrp="1"/>
          </p:cNvSpPr>
          <p:nvPr>
            <p:ph type="dt" idx="10"/>
          </p:nvPr>
        </p:nvSpPr>
        <p:spPr>
          <a:xfrm>
            <a:off x="623392" y="6559799"/>
            <a:ext cx="2844800" cy="24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7"/>
          <p:cNvSpPr txBox="1">
            <a:spLocks noGrp="1"/>
          </p:cNvSpPr>
          <p:nvPr>
            <p:ph type="ftr" idx="11"/>
          </p:nvPr>
        </p:nvSpPr>
        <p:spPr>
          <a:xfrm>
            <a:off x="4165600" y="6559799"/>
            <a:ext cx="3860800" cy="248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7"/>
          <p:cNvSpPr txBox="1">
            <a:spLocks noGrp="1"/>
          </p:cNvSpPr>
          <p:nvPr>
            <p:ph type="title"/>
          </p:nvPr>
        </p:nvSpPr>
        <p:spPr>
          <a:xfrm>
            <a:off x="666712" y="0"/>
            <a:ext cx="9048813" cy="1071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7"/>
          <p:cNvSpPr txBox="1">
            <a:spLocks noGrp="1"/>
          </p:cNvSpPr>
          <p:nvPr>
            <p:ph type="body" idx="1"/>
          </p:nvPr>
        </p:nvSpPr>
        <p:spPr>
          <a:xfrm>
            <a:off x="706307" y="1484760"/>
            <a:ext cx="10862301" cy="50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Font typeface="Calibri"/>
              <a:buNone/>
              <a:defRPr sz="2400">
                <a:solidFill>
                  <a:srgbClr val="BFD730"/>
                </a:solidFill>
              </a:defRPr>
            </a:lvl1pPr>
            <a:lvl2pPr marL="914400" lvl="1" indent="-3505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Char char="■"/>
              <a:defRPr sz="2400"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7"/>
          <p:cNvSpPr txBox="1">
            <a:spLocks noGrp="1"/>
          </p:cNvSpPr>
          <p:nvPr>
            <p:ph type="body" idx="3"/>
          </p:nvPr>
        </p:nvSpPr>
        <p:spPr>
          <a:xfrm>
            <a:off x="719667" y="2138083"/>
            <a:ext cx="5281084" cy="331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■"/>
              <a:defRPr sz="2200"/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 sz="2000"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37"/>
          <p:cNvSpPr txBox="1">
            <a:spLocks noGrp="1"/>
          </p:cNvSpPr>
          <p:nvPr>
            <p:ph type="sldNum" idx="12"/>
          </p:nvPr>
        </p:nvSpPr>
        <p:spPr>
          <a:xfrm>
            <a:off x="8741737" y="6592268"/>
            <a:ext cx="2844800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text box">
  <p:cSld name="Title + 2 text box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8"/>
          <p:cNvSpPr txBox="1">
            <a:spLocks noGrp="1"/>
          </p:cNvSpPr>
          <p:nvPr>
            <p:ph type="dt" idx="10"/>
          </p:nvPr>
        </p:nvSpPr>
        <p:spPr>
          <a:xfrm>
            <a:off x="623392" y="6587183"/>
            <a:ext cx="2844800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8"/>
          <p:cNvSpPr txBox="1">
            <a:spLocks noGrp="1"/>
          </p:cNvSpPr>
          <p:nvPr>
            <p:ph type="ftr" idx="11"/>
          </p:nvPr>
        </p:nvSpPr>
        <p:spPr>
          <a:xfrm>
            <a:off x="4179392" y="6587183"/>
            <a:ext cx="3860800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8"/>
          <p:cNvSpPr txBox="1">
            <a:spLocks noGrp="1"/>
          </p:cNvSpPr>
          <p:nvPr>
            <p:ph type="title"/>
          </p:nvPr>
        </p:nvSpPr>
        <p:spPr>
          <a:xfrm>
            <a:off x="666712" y="0"/>
            <a:ext cx="9048813" cy="1071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8"/>
          <p:cNvSpPr txBox="1">
            <a:spLocks noGrp="1"/>
          </p:cNvSpPr>
          <p:nvPr>
            <p:ph type="body" idx="1"/>
          </p:nvPr>
        </p:nvSpPr>
        <p:spPr>
          <a:xfrm>
            <a:off x="706307" y="1484760"/>
            <a:ext cx="10862301" cy="50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Font typeface="Calibri"/>
              <a:buNone/>
              <a:defRPr sz="2400">
                <a:solidFill>
                  <a:srgbClr val="BFD730"/>
                </a:solidFill>
              </a:defRPr>
            </a:lvl1pPr>
            <a:lvl2pPr marL="914400" lvl="1" indent="-3505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Char char="■"/>
              <a:defRPr sz="2400"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38"/>
          <p:cNvSpPr txBox="1">
            <a:spLocks noGrp="1"/>
          </p:cNvSpPr>
          <p:nvPr>
            <p:ph type="body" idx="2"/>
          </p:nvPr>
        </p:nvSpPr>
        <p:spPr>
          <a:xfrm>
            <a:off x="719667" y="2132856"/>
            <a:ext cx="5281084" cy="331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Font typeface="Calibri"/>
              <a:buNone/>
              <a:defRPr sz="2200"/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 sz="2000"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8"/>
          <p:cNvSpPr txBox="1">
            <a:spLocks noGrp="1"/>
          </p:cNvSpPr>
          <p:nvPr>
            <p:ph type="body" idx="3"/>
          </p:nvPr>
        </p:nvSpPr>
        <p:spPr>
          <a:xfrm>
            <a:off x="6432608" y="2132856"/>
            <a:ext cx="5136000" cy="331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Font typeface="Calibri"/>
              <a:buNone/>
              <a:defRPr sz="2200"/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 sz="2000"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38"/>
          <p:cNvSpPr txBox="1">
            <a:spLocks noGrp="1"/>
          </p:cNvSpPr>
          <p:nvPr>
            <p:ph type="sldNum" idx="12"/>
          </p:nvPr>
        </p:nvSpPr>
        <p:spPr>
          <a:xfrm>
            <a:off x="8741737" y="6592268"/>
            <a:ext cx="2844800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text box">
  <p:cSld name="Title + 1 text box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9"/>
          <p:cNvSpPr txBox="1">
            <a:spLocks noGrp="1"/>
          </p:cNvSpPr>
          <p:nvPr>
            <p:ph type="dt" idx="10"/>
          </p:nvPr>
        </p:nvSpPr>
        <p:spPr>
          <a:xfrm>
            <a:off x="609600" y="6592268"/>
            <a:ext cx="2844800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9"/>
          <p:cNvSpPr txBox="1">
            <a:spLocks noGrp="1"/>
          </p:cNvSpPr>
          <p:nvPr>
            <p:ph type="ftr" idx="11"/>
          </p:nvPr>
        </p:nvSpPr>
        <p:spPr>
          <a:xfrm>
            <a:off x="4165600" y="6592268"/>
            <a:ext cx="3860800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9"/>
          <p:cNvSpPr txBox="1">
            <a:spLocks noGrp="1"/>
          </p:cNvSpPr>
          <p:nvPr>
            <p:ph type="title"/>
          </p:nvPr>
        </p:nvSpPr>
        <p:spPr>
          <a:xfrm>
            <a:off x="666712" y="0"/>
            <a:ext cx="9048813" cy="1071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9"/>
          <p:cNvSpPr txBox="1">
            <a:spLocks noGrp="1"/>
          </p:cNvSpPr>
          <p:nvPr>
            <p:ph type="body" idx="1"/>
          </p:nvPr>
        </p:nvSpPr>
        <p:spPr>
          <a:xfrm>
            <a:off x="706307" y="1484760"/>
            <a:ext cx="10862301" cy="50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Font typeface="Calibri"/>
              <a:buNone/>
              <a:defRPr sz="2400">
                <a:solidFill>
                  <a:srgbClr val="BFD730"/>
                </a:solidFill>
              </a:defRPr>
            </a:lvl1pPr>
            <a:lvl2pPr marL="914400" lvl="1" indent="-35051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20"/>
              <a:buChar char="■"/>
              <a:defRPr sz="2400"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39"/>
          <p:cNvSpPr txBox="1">
            <a:spLocks noGrp="1"/>
          </p:cNvSpPr>
          <p:nvPr>
            <p:ph type="body" idx="2"/>
          </p:nvPr>
        </p:nvSpPr>
        <p:spPr>
          <a:xfrm>
            <a:off x="719667" y="2132856"/>
            <a:ext cx="10848941" cy="331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■"/>
              <a:defRPr sz="2200"/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 sz="2000"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39"/>
          <p:cNvSpPr txBox="1">
            <a:spLocks noGrp="1"/>
          </p:cNvSpPr>
          <p:nvPr>
            <p:ph type="sldNum" idx="12"/>
          </p:nvPr>
        </p:nvSpPr>
        <p:spPr>
          <a:xfrm>
            <a:off x="8741737" y="6592268"/>
            <a:ext cx="2844800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+ 1 text box">
  <p:cSld name="1_Title + 1 text box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0"/>
          <p:cNvSpPr txBox="1">
            <a:spLocks noGrp="1"/>
          </p:cNvSpPr>
          <p:nvPr>
            <p:ph type="dt" idx="10"/>
          </p:nvPr>
        </p:nvSpPr>
        <p:spPr>
          <a:xfrm>
            <a:off x="609600" y="6592268"/>
            <a:ext cx="2844800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0"/>
          <p:cNvSpPr txBox="1">
            <a:spLocks noGrp="1"/>
          </p:cNvSpPr>
          <p:nvPr>
            <p:ph type="ftr" idx="11"/>
          </p:nvPr>
        </p:nvSpPr>
        <p:spPr>
          <a:xfrm>
            <a:off x="4165600" y="6592268"/>
            <a:ext cx="3860800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40"/>
          <p:cNvSpPr txBox="1">
            <a:spLocks noGrp="1"/>
          </p:cNvSpPr>
          <p:nvPr>
            <p:ph type="sldNum" idx="12"/>
          </p:nvPr>
        </p:nvSpPr>
        <p:spPr>
          <a:xfrm>
            <a:off x="8741737" y="6592268"/>
            <a:ext cx="2844800" cy="221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8" name="Google Shape;168;p40"/>
          <p:cNvSpPr txBox="1">
            <a:spLocks noGrp="1"/>
          </p:cNvSpPr>
          <p:nvPr>
            <p:ph type="title"/>
          </p:nvPr>
        </p:nvSpPr>
        <p:spPr>
          <a:xfrm>
            <a:off x="666712" y="0"/>
            <a:ext cx="9048813" cy="1071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40"/>
          <p:cNvSpPr txBox="1">
            <a:spLocks noGrp="1"/>
          </p:cNvSpPr>
          <p:nvPr>
            <p:ph type="body" idx="1"/>
          </p:nvPr>
        </p:nvSpPr>
        <p:spPr>
          <a:xfrm>
            <a:off x="719667" y="1556792"/>
            <a:ext cx="10848941" cy="3888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■"/>
              <a:defRPr sz="2200"/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 sz="2000"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+ 2 pict">
  <p:cSld name="1_Title + 2 pict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1"/>
          <p:cNvSpPr txBox="1">
            <a:spLocks noGrp="1"/>
          </p:cNvSpPr>
          <p:nvPr>
            <p:ph type="dt" idx="10"/>
          </p:nvPr>
        </p:nvSpPr>
        <p:spPr>
          <a:xfrm>
            <a:off x="609600" y="65202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41"/>
          <p:cNvSpPr txBox="1">
            <a:spLocks noGrp="1"/>
          </p:cNvSpPr>
          <p:nvPr>
            <p:ph type="ftr" idx="11"/>
          </p:nvPr>
        </p:nvSpPr>
        <p:spPr>
          <a:xfrm>
            <a:off x="4165600" y="652026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41"/>
          <p:cNvSpPr txBox="1">
            <a:spLocks noGrp="1"/>
          </p:cNvSpPr>
          <p:nvPr>
            <p:ph type="sldNum" idx="12"/>
          </p:nvPr>
        </p:nvSpPr>
        <p:spPr>
          <a:xfrm>
            <a:off x="8737600" y="65202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4" name="Google Shape;174;p41"/>
          <p:cNvSpPr txBox="1">
            <a:spLocks noGrp="1"/>
          </p:cNvSpPr>
          <p:nvPr>
            <p:ph type="title"/>
          </p:nvPr>
        </p:nvSpPr>
        <p:spPr>
          <a:xfrm>
            <a:off x="719667" y="0"/>
            <a:ext cx="7885571" cy="1071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BFD730"/>
              </a:buClr>
              <a:buSzPts val="3200"/>
              <a:buFont typeface="Calibri"/>
              <a:buNone/>
              <a:defRPr sz="3200" b="1">
                <a:solidFill>
                  <a:srgbClr val="BFD73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41"/>
          <p:cNvSpPr txBox="1">
            <a:spLocks noGrp="1"/>
          </p:cNvSpPr>
          <p:nvPr>
            <p:ph type="body" idx="1"/>
          </p:nvPr>
        </p:nvSpPr>
        <p:spPr>
          <a:xfrm>
            <a:off x="719667" y="1124695"/>
            <a:ext cx="7885571" cy="50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Font typeface="Calibri"/>
              <a:buNone/>
              <a:defRPr>
                <a:solidFill>
                  <a:srgbClr val="BFD730"/>
                </a:solidFill>
              </a:defRPr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41"/>
          <p:cNvSpPr txBox="1">
            <a:spLocks noGrp="1"/>
          </p:cNvSpPr>
          <p:nvPr>
            <p:ph type="body" idx="2"/>
          </p:nvPr>
        </p:nvSpPr>
        <p:spPr>
          <a:xfrm>
            <a:off x="719667" y="1844824"/>
            <a:ext cx="10848941" cy="4392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■"/>
              <a:defRPr sz="2200"/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 sz="2000"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+ 2 pict">
  <p:cSld name="2_Title + 2 pic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2"/>
          <p:cNvSpPr txBox="1">
            <a:spLocks noGrp="1"/>
          </p:cNvSpPr>
          <p:nvPr>
            <p:ph type="dt" idx="10"/>
          </p:nvPr>
        </p:nvSpPr>
        <p:spPr>
          <a:xfrm>
            <a:off x="609600" y="65202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2"/>
          <p:cNvSpPr txBox="1">
            <a:spLocks noGrp="1"/>
          </p:cNvSpPr>
          <p:nvPr>
            <p:ph type="ftr" idx="11"/>
          </p:nvPr>
        </p:nvSpPr>
        <p:spPr>
          <a:xfrm>
            <a:off x="4165600" y="652026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42"/>
          <p:cNvSpPr txBox="1">
            <a:spLocks noGrp="1"/>
          </p:cNvSpPr>
          <p:nvPr>
            <p:ph type="sldNum" idx="12"/>
          </p:nvPr>
        </p:nvSpPr>
        <p:spPr>
          <a:xfrm>
            <a:off x="8737600" y="65202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1" name="Google Shape;181;p42"/>
          <p:cNvSpPr txBox="1">
            <a:spLocks noGrp="1"/>
          </p:cNvSpPr>
          <p:nvPr>
            <p:ph type="title"/>
          </p:nvPr>
        </p:nvSpPr>
        <p:spPr>
          <a:xfrm>
            <a:off x="719667" y="0"/>
            <a:ext cx="7885571" cy="1071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14D68"/>
              </a:buClr>
              <a:buSzPts val="3200"/>
              <a:buFont typeface="Calibri"/>
              <a:buNone/>
              <a:defRPr sz="3200" b="1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42"/>
          <p:cNvSpPr txBox="1">
            <a:spLocks noGrp="1"/>
          </p:cNvSpPr>
          <p:nvPr>
            <p:ph type="body" idx="1"/>
          </p:nvPr>
        </p:nvSpPr>
        <p:spPr>
          <a:xfrm>
            <a:off x="719667" y="1124695"/>
            <a:ext cx="7885571" cy="50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Font typeface="Calibri"/>
              <a:buNone/>
              <a:defRPr>
                <a:solidFill>
                  <a:srgbClr val="BFD730"/>
                </a:solidFill>
              </a:defRPr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42"/>
          <p:cNvSpPr txBox="1">
            <a:spLocks noGrp="1"/>
          </p:cNvSpPr>
          <p:nvPr>
            <p:ph type="body" idx="2"/>
          </p:nvPr>
        </p:nvSpPr>
        <p:spPr>
          <a:xfrm>
            <a:off x="719667" y="1844824"/>
            <a:ext cx="10848941" cy="4392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■"/>
              <a:defRPr sz="2200"/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 sz="2000"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pict">
  <p:cSld name="Title + 2 pic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3"/>
          <p:cNvSpPr>
            <a:spLocks noGrp="1"/>
          </p:cNvSpPr>
          <p:nvPr>
            <p:ph type="pic" idx="2"/>
          </p:nvPr>
        </p:nvSpPr>
        <p:spPr>
          <a:xfrm>
            <a:off x="8976320" y="2071678"/>
            <a:ext cx="2688000" cy="18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2160"/>
              <a:buFont typeface="Noto Sans Symbols"/>
              <a:buChar char="■"/>
              <a:defRPr sz="2400" b="1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920"/>
              <a:buFont typeface="Noto Sans Symbols"/>
              <a:buChar char="■"/>
              <a:defRPr sz="24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6" name="Google Shape;186;p43"/>
          <p:cNvSpPr>
            <a:spLocks noGrp="1"/>
          </p:cNvSpPr>
          <p:nvPr>
            <p:ph type="pic" idx="3"/>
          </p:nvPr>
        </p:nvSpPr>
        <p:spPr>
          <a:xfrm>
            <a:off x="8976320" y="4077280"/>
            <a:ext cx="2688000" cy="18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2160"/>
              <a:buFont typeface="Noto Sans Symbols"/>
              <a:buChar char="■"/>
              <a:defRPr sz="2400" b="1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920"/>
              <a:buFont typeface="Noto Sans Symbols"/>
              <a:buChar char="■"/>
              <a:defRPr sz="24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87" name="Google Shape;187;p43" descr="Qnergy_ppt_tamplate_no-text5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43"/>
          <p:cNvSpPr txBox="1">
            <a:spLocks noGrp="1"/>
          </p:cNvSpPr>
          <p:nvPr>
            <p:ph type="dt" idx="10"/>
          </p:nvPr>
        </p:nvSpPr>
        <p:spPr>
          <a:xfrm>
            <a:off x="609600" y="65202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43"/>
          <p:cNvSpPr txBox="1">
            <a:spLocks noGrp="1"/>
          </p:cNvSpPr>
          <p:nvPr>
            <p:ph type="ftr" idx="11"/>
          </p:nvPr>
        </p:nvSpPr>
        <p:spPr>
          <a:xfrm>
            <a:off x="4165600" y="652026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43"/>
          <p:cNvSpPr txBox="1">
            <a:spLocks noGrp="1"/>
          </p:cNvSpPr>
          <p:nvPr>
            <p:ph type="sldNum" idx="12"/>
          </p:nvPr>
        </p:nvSpPr>
        <p:spPr>
          <a:xfrm>
            <a:off x="8737600" y="65202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1" name="Google Shape;191;p43"/>
          <p:cNvSpPr txBox="1">
            <a:spLocks noGrp="1"/>
          </p:cNvSpPr>
          <p:nvPr>
            <p:ph type="title"/>
          </p:nvPr>
        </p:nvSpPr>
        <p:spPr>
          <a:xfrm>
            <a:off x="719667" y="0"/>
            <a:ext cx="7885571" cy="1071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14D68"/>
              </a:buClr>
              <a:buSzPts val="3200"/>
              <a:buFont typeface="Calibri"/>
              <a:buNone/>
              <a:defRPr sz="3200" b="1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3"/>
          <p:cNvSpPr txBox="1">
            <a:spLocks noGrp="1"/>
          </p:cNvSpPr>
          <p:nvPr>
            <p:ph type="body" idx="1"/>
          </p:nvPr>
        </p:nvSpPr>
        <p:spPr>
          <a:xfrm>
            <a:off x="719667" y="1124695"/>
            <a:ext cx="7885571" cy="504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160"/>
              <a:buFont typeface="Calibri"/>
              <a:buNone/>
              <a:defRPr>
                <a:solidFill>
                  <a:srgbClr val="BFD730"/>
                </a:solidFill>
              </a:defRPr>
            </a:lvl1pPr>
            <a:lvl2pPr marL="914400" lvl="1" indent="-3200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43"/>
          <p:cNvSpPr txBox="1">
            <a:spLocks noGrp="1"/>
          </p:cNvSpPr>
          <p:nvPr>
            <p:ph type="body" idx="4"/>
          </p:nvPr>
        </p:nvSpPr>
        <p:spPr>
          <a:xfrm>
            <a:off x="719667" y="1844824"/>
            <a:ext cx="7885571" cy="4392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433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980"/>
              <a:buChar char="■"/>
              <a:defRPr sz="2200"/>
            </a:lvl1pPr>
            <a:lvl2pPr marL="914400" lvl="1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00"/>
              <a:buChar char="■"/>
              <a:defRPr sz="2000"/>
            </a:lvl2pPr>
            <a:lvl3pPr marL="1371600" lvl="2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3pPr>
            <a:lvl4pPr marL="1828800" lvl="3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4pPr>
            <a:lvl5pPr marL="2286000" lvl="4" indent="-320039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40"/>
              <a:buChar char="■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4"/>
          <p:cNvSpPr txBox="1">
            <a:spLocks noGrp="1"/>
          </p:cNvSpPr>
          <p:nvPr>
            <p:ph type="title"/>
          </p:nvPr>
        </p:nvSpPr>
        <p:spPr>
          <a:xfrm>
            <a:off x="1904971" y="2714620"/>
            <a:ext cx="819155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14D68"/>
              </a:buClr>
              <a:buSzPts val="2400"/>
              <a:buFont typeface="Calibri"/>
              <a:buNone/>
              <a:defRPr sz="2400" b="0" i="1">
                <a:solidFill>
                  <a:srgbClr val="114D6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44"/>
          <p:cNvSpPr txBox="1">
            <a:spLocks noGrp="1"/>
          </p:cNvSpPr>
          <p:nvPr>
            <p:ph type="dt" idx="10"/>
          </p:nvPr>
        </p:nvSpPr>
        <p:spPr>
          <a:xfrm>
            <a:off x="609600" y="65202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44"/>
          <p:cNvSpPr txBox="1">
            <a:spLocks noGrp="1"/>
          </p:cNvSpPr>
          <p:nvPr>
            <p:ph type="ftr" idx="11"/>
          </p:nvPr>
        </p:nvSpPr>
        <p:spPr>
          <a:xfrm>
            <a:off x="4165600" y="652026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44"/>
          <p:cNvSpPr txBox="1">
            <a:spLocks noGrp="1"/>
          </p:cNvSpPr>
          <p:nvPr>
            <p:ph type="sldNum" idx="12"/>
          </p:nvPr>
        </p:nvSpPr>
        <p:spPr>
          <a:xfrm>
            <a:off x="8737600" y="65202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1"/>
          <p:cNvSpPr txBox="1">
            <a:spLocks noGrp="1"/>
          </p:cNvSpPr>
          <p:nvPr>
            <p:ph type="title"/>
          </p:nvPr>
        </p:nvSpPr>
        <p:spPr>
          <a:xfrm>
            <a:off x="691819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BFD730"/>
              </a:buClr>
              <a:buSzPts val="6000"/>
              <a:buFont typeface="Calibri"/>
              <a:buNone/>
              <a:defRPr sz="6000" b="1" i="0" u="none" strike="noStrike" cap="none">
                <a:solidFill>
                  <a:srgbClr val="BFD73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31"/>
          <p:cNvSpPr txBox="1">
            <a:spLocks noGrp="1"/>
          </p:cNvSpPr>
          <p:nvPr>
            <p:ph type="body" idx="1"/>
          </p:nvPr>
        </p:nvSpPr>
        <p:spPr>
          <a:xfrm>
            <a:off x="691819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6576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2160"/>
              <a:buFont typeface="Noto Sans Symbols"/>
              <a:buChar char="■"/>
              <a:defRPr sz="2400" b="1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920"/>
              <a:buFont typeface="Noto Sans Symbols"/>
              <a:buChar char="■"/>
              <a:defRPr sz="24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FD730"/>
              </a:buClr>
              <a:buSzPts val="1600"/>
              <a:buFont typeface="Noto Sans Symbols"/>
              <a:buChar char="■"/>
              <a:defRPr sz="2000" b="0" i="0" u="none" strike="noStrike" cap="none">
                <a:solidFill>
                  <a:srgbClr val="114D6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31"/>
          <p:cNvSpPr txBox="1">
            <a:spLocks noGrp="1"/>
          </p:cNvSpPr>
          <p:nvPr>
            <p:ph type="dt" idx="10"/>
          </p:nvPr>
        </p:nvSpPr>
        <p:spPr>
          <a:xfrm>
            <a:off x="609600" y="65202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31"/>
          <p:cNvSpPr txBox="1">
            <a:spLocks noGrp="1"/>
          </p:cNvSpPr>
          <p:nvPr>
            <p:ph type="ftr" idx="11"/>
          </p:nvPr>
        </p:nvSpPr>
        <p:spPr>
          <a:xfrm>
            <a:off x="4165600" y="6520260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31"/>
          <p:cNvSpPr txBox="1">
            <a:spLocks noGrp="1"/>
          </p:cNvSpPr>
          <p:nvPr>
            <p:ph type="sldNum" idx="12"/>
          </p:nvPr>
        </p:nvSpPr>
        <p:spPr>
          <a:xfrm>
            <a:off x="8737600" y="6520260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949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mailto:sydneycarlson@weber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eber.edu/NUAHEC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984FDF8-B7B2-D14A-B174-74D4626DA1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26" r="1937" b="-2"/>
          <a:stretch/>
        </p:blipFill>
        <p:spPr>
          <a:xfrm>
            <a:off x="6390217" y="307731"/>
            <a:ext cx="2381655" cy="3997637"/>
          </a:xfrm>
          <a:prstGeom prst="rect">
            <a:avLst/>
          </a:prstGeom>
        </p:spPr>
      </p:pic>
      <p:sp>
        <p:nvSpPr>
          <p:cNvPr id="193" name="Rectangle 192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Google Shape;288;p9"/>
          <p:cNvSpPr txBox="1"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ctr">
              <a:spcBef>
                <a:spcPct val="0"/>
              </a:spcBef>
              <a:spcAft>
                <a:spcPts val="0"/>
              </a:spcAft>
              <a:buClr>
                <a:schemeClr val="lt1"/>
              </a:buClr>
              <a:buSzPts val="3959"/>
            </a:pPr>
            <a:r>
              <a:rPr lang="en-US" sz="5400" kern="1200" dirty="0">
                <a:solidFill>
                  <a:srgbClr val="FFFFFF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Davis Scholars</a:t>
            </a:r>
          </a:p>
        </p:txBody>
      </p:sp>
      <p:pic>
        <p:nvPicPr>
          <p:cNvPr id="3" name="Picture 2" descr="A person standing in front of a mannequin&#10;&#10;Description automatically generated with low confidence">
            <a:extLst>
              <a:ext uri="{FF2B5EF4-FFF2-40B4-BE49-F238E27FC236}">
                <a16:creationId xmlns:a16="http://schemas.microsoft.com/office/drawing/2014/main" id="{27BF8937-08EF-2041-8EA8-91E8F16B81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81" r="25079" b="-2"/>
          <a:stretch/>
        </p:blipFill>
        <p:spPr>
          <a:xfrm>
            <a:off x="321522" y="307731"/>
            <a:ext cx="2656510" cy="3997637"/>
          </a:xfrm>
          <a:prstGeom prst="rect">
            <a:avLst/>
          </a:prstGeom>
        </p:spPr>
      </p:pic>
      <p:pic>
        <p:nvPicPr>
          <p:cNvPr id="5" name="Picture 4" descr="A group of people playing instruments&#10;&#10;Description automatically generated with low confidence">
            <a:extLst>
              <a:ext uri="{FF2B5EF4-FFF2-40B4-BE49-F238E27FC236}">
                <a16:creationId xmlns:a16="http://schemas.microsoft.com/office/drawing/2014/main" id="{CE0E6FDB-9B2A-4345-AB04-8F70019679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5" r="7706"/>
          <a:stretch/>
        </p:blipFill>
        <p:spPr>
          <a:xfrm>
            <a:off x="3290143" y="371399"/>
            <a:ext cx="2646677" cy="3870301"/>
          </a:xfrm>
          <a:prstGeom prst="rect">
            <a:avLst/>
          </a:prstGeom>
        </p:spPr>
      </p:pic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D31006A5-AF35-FD49-96B7-9A583E2D13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2911" b="4"/>
          <a:stretch/>
        </p:blipFill>
        <p:spPr>
          <a:xfrm>
            <a:off x="9393757" y="330045"/>
            <a:ext cx="2311395" cy="3997637"/>
          </a:xfrm>
          <a:prstGeom prst="rect">
            <a:avLst/>
          </a:prstGeom>
        </p:spPr>
      </p:pic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0"/>
          <p:cNvSpPr/>
          <p:nvPr/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63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0"/>
          <p:cNvSpPr>
            <a:spLocks noGrp="1"/>
          </p:cNvSpPr>
          <p:nvPr>
            <p:ph type="title"/>
          </p:nvPr>
        </p:nvSpPr>
        <p:spPr>
          <a:xfrm>
            <a:off x="838199" y="2057400"/>
            <a:ext cx="2962275" cy="2743200"/>
          </a:xfrm>
          <a:prstGeom prst="ellipse">
            <a:avLst/>
          </a:prstGeom>
          <a:solidFill>
            <a:srgbClr val="262626"/>
          </a:solidFill>
          <a:ln w="174625" cap="flat" cmpd="thinThick">
            <a:solidFill>
              <a:srgbClr val="26262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0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Syracuse Scholars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993326-9024-D345-8530-A3504BBC6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474" y="0"/>
            <a:ext cx="3603936" cy="4805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399F0E-76DD-AA46-A8E3-3C936DFE8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410" y="0"/>
            <a:ext cx="4787590" cy="4594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CC0C57-DE55-824A-8354-652A39BAC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473" y="3271953"/>
            <a:ext cx="3603935" cy="3586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E5F2C7-D51B-1849-8CC6-16D93D4AC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4410" y="3886200"/>
            <a:ext cx="4787590" cy="297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0" name="Rectangle 119">
            <a:extLst>
              <a:ext uri="{FF2B5EF4-FFF2-40B4-BE49-F238E27FC236}">
                <a16:creationId xmlns:a16="http://schemas.microsoft.com/office/drawing/2014/main" id="{AE8424B5-5617-460A-9BC6-C2A45F61C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" name="Google Shape;307;p11"/>
          <p:cNvSpPr txBox="1">
            <a:spLocks noGrp="1"/>
          </p:cNvSpPr>
          <p:nvPr>
            <p:ph type="title"/>
          </p:nvPr>
        </p:nvSpPr>
        <p:spPr>
          <a:xfrm>
            <a:off x="517543" y="603521"/>
            <a:ext cx="2602175" cy="329699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ctr">
              <a:spcBef>
                <a:spcPct val="0"/>
              </a:spcBef>
              <a:spcAft>
                <a:spcPts val="0"/>
              </a:spcAft>
              <a:buClr>
                <a:schemeClr val="lt1"/>
              </a:buClr>
              <a:buSzPts val="4400"/>
            </a:pPr>
            <a:r>
              <a:rPr lang="en-US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Times New Roman"/>
              </a:rPr>
              <a:t>Layton Scholars</a:t>
            </a:r>
            <a:endParaRPr lang="en-US" kern="1200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823702D1-91DA-6447-A318-80B3E29201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7" r="3" b="3"/>
          <a:stretch/>
        </p:blipFill>
        <p:spPr>
          <a:xfrm>
            <a:off x="3594313" y="10"/>
            <a:ext cx="2987163" cy="4381466"/>
          </a:xfrm>
          <a:prstGeom prst="rect">
            <a:avLst/>
          </a:prstGeom>
        </p:spPr>
      </p:pic>
      <p:pic>
        <p:nvPicPr>
          <p:cNvPr id="5" name="Picture 4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156B85D7-2138-6241-A5C4-A1721DCD92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93" r="8237" b="-2"/>
          <a:stretch/>
        </p:blipFill>
        <p:spPr>
          <a:xfrm>
            <a:off x="6517468" y="2435511"/>
            <a:ext cx="2931066" cy="4422489"/>
          </a:xfrm>
          <a:prstGeom prst="rect">
            <a:avLst/>
          </a:prstGeom>
        </p:spPr>
      </p:pic>
      <p:sp>
        <p:nvSpPr>
          <p:cNvPr id="311" name="Rectangle 121">
            <a:extLst>
              <a:ext uri="{FF2B5EF4-FFF2-40B4-BE49-F238E27FC236}">
                <a16:creationId xmlns:a16="http://schemas.microsoft.com/office/drawing/2014/main" id="{AD64E4A0-89D3-4E8B-A425-F27004A85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1400" y="4374006"/>
            <a:ext cx="2947057" cy="62194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people in a room&#10;&#10;Description automatically generated with medium confidence">
            <a:extLst>
              <a:ext uri="{FF2B5EF4-FFF2-40B4-BE49-F238E27FC236}">
                <a16:creationId xmlns:a16="http://schemas.microsoft.com/office/drawing/2014/main" id="{313B5EDB-7A3D-6B4B-953F-4EF7E5A376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111" r="9018" b="3"/>
          <a:stretch/>
        </p:blipFill>
        <p:spPr>
          <a:xfrm>
            <a:off x="9501552" y="-2"/>
            <a:ext cx="2690447" cy="4381477"/>
          </a:xfrm>
          <a:prstGeom prst="rect">
            <a:avLst/>
          </a:prstGeom>
        </p:spPr>
      </p:pic>
      <p:pic>
        <p:nvPicPr>
          <p:cNvPr id="7" name="Picture 6" descr="A group of people in a classroom&#10;&#10;Description automatically generated with low confidence">
            <a:extLst>
              <a:ext uri="{FF2B5EF4-FFF2-40B4-BE49-F238E27FC236}">
                <a16:creationId xmlns:a16="http://schemas.microsoft.com/office/drawing/2014/main" id="{E3365C0D-593B-1B42-963C-F5A1722D7D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295" r="-4" b="26787"/>
          <a:stretch/>
        </p:blipFill>
        <p:spPr>
          <a:xfrm>
            <a:off x="20" y="4438014"/>
            <a:ext cx="3636133" cy="2419986"/>
          </a:xfrm>
          <a:prstGeom prst="rect">
            <a:avLst/>
          </a:prstGeom>
        </p:spPr>
      </p:pic>
      <p:sp>
        <p:nvSpPr>
          <p:cNvPr id="312" name="Rectangle 123">
            <a:extLst>
              <a:ext uri="{FF2B5EF4-FFF2-40B4-BE49-F238E27FC236}">
                <a16:creationId xmlns:a16="http://schemas.microsoft.com/office/drawing/2014/main" id="{C5E9368E-6E27-471B-AFCF-835119167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90800" y="3396996"/>
            <a:ext cx="6858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3" name="Rectangle 125">
            <a:extLst>
              <a:ext uri="{FF2B5EF4-FFF2-40B4-BE49-F238E27FC236}">
                <a16:creationId xmlns:a16="http://schemas.microsoft.com/office/drawing/2014/main" id="{81C45042-05EB-44F8-8F82-17E64A664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74006"/>
            <a:ext cx="3636153" cy="6400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4" name="Rectangle 127">
            <a:extLst>
              <a:ext uri="{FF2B5EF4-FFF2-40B4-BE49-F238E27FC236}">
                <a16:creationId xmlns:a16="http://schemas.microsoft.com/office/drawing/2014/main" id="{07550C65-8576-4902-BAB1-689D99654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20472" y="3396996"/>
            <a:ext cx="6858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82DC7221-E4DB-43BA-89B3-8F815FFC7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40581" y="3396996"/>
            <a:ext cx="685800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C82302FC-37C6-4AA8-898D-FBE3E66FD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4373" y="2382391"/>
            <a:ext cx="2967180" cy="64007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240BC32-8C2F-49FC-8076-1D6C57B60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45414" y="4375611"/>
            <a:ext cx="2743199" cy="6058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3838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12" descr="A screenshot of a social media pos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9740" t="4137" r="29500" b="11403"/>
          <a:stretch/>
        </p:blipFill>
        <p:spPr>
          <a:xfrm>
            <a:off x="5082639" y="-32055"/>
            <a:ext cx="5320145" cy="689005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2"/>
          <p:cNvSpPr/>
          <p:nvPr/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12"/>
          <p:cNvSpPr txBox="1"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Scholar Testimony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3"/>
          <p:cNvSpPr txBox="1"/>
          <p:nvPr/>
        </p:nvSpPr>
        <p:spPr>
          <a:xfrm>
            <a:off x="1" y="5948218"/>
            <a:ext cx="6096000" cy="909782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400"/>
            </a:pPr>
            <a:r>
              <a:rPr lang="en-US" sz="2800" u="sng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https://www.weber.edu/NUAHEC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327" name="Google Shape;327;p13"/>
          <p:cNvSpPr txBox="1"/>
          <p:nvPr/>
        </p:nvSpPr>
        <p:spPr>
          <a:xfrm>
            <a:off x="4075275" y="1636726"/>
            <a:ext cx="7544700" cy="591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Keely Brinn-  Text: (</a:t>
            </a:r>
            <a:r>
              <a:rPr lang="en-US" sz="18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801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) 425-8129      Email: </a:t>
            </a:r>
            <a:r>
              <a:rPr lang="en-US" sz="1800" b="0" i="0" u="sng" strike="noStrike" cap="none" dirty="0" err="1">
                <a:solidFill>
                  <a:schemeClr val="hlin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keely</a:t>
            </a:r>
            <a:r>
              <a:rPr lang="en-US" sz="1800" u="sng" dirty="0" err="1">
                <a:solidFill>
                  <a:schemeClr val="hlin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brinn</a:t>
            </a:r>
            <a:r>
              <a:rPr lang="en-US" sz="1800" b="0" i="0" u="sng" strike="noStrike" cap="none" dirty="0" err="1">
                <a:solidFill>
                  <a:schemeClr val="hlin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  <a:hlinkClick r:id="rId4"/>
              </a:rPr>
              <a:t>@weber.edu</a:t>
            </a:r>
            <a:endParaRPr sz="1800" b="0" i="0" u="none" strike="noStrike" cap="none" dirty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EC6EB49-4C91-4D3C-A9DC-7B8BCC5D3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9547" y="4536489"/>
            <a:ext cx="1272742" cy="127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26;p13">
            <a:extLst>
              <a:ext uri="{FF2B5EF4-FFF2-40B4-BE49-F238E27FC236}">
                <a16:creationId xmlns:a16="http://schemas.microsoft.com/office/drawing/2014/main" id="{C4BDE359-54A6-43C1-8098-2A2229673521}"/>
              </a:ext>
            </a:extLst>
          </p:cNvPr>
          <p:cNvSpPr txBox="1"/>
          <p:nvPr/>
        </p:nvSpPr>
        <p:spPr>
          <a:xfrm>
            <a:off x="6095999" y="5948218"/>
            <a:ext cx="6096000" cy="909782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>
              <a:buSzPts val="1400"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                                  @NUAHEC</a:t>
            </a:r>
          </a:p>
        </p:txBody>
      </p:sp>
      <p:pic>
        <p:nvPicPr>
          <p:cNvPr id="1028" name="Picture 4" descr="What platform should I use to build my own website? | The Arts Development  Company">
            <a:extLst>
              <a:ext uri="{FF2B5EF4-FFF2-40B4-BE49-F238E27FC236}">
                <a16:creationId xmlns:a16="http://schemas.microsoft.com/office/drawing/2014/main" id="{0DD6F3A7-F59E-4C0A-BF0D-B0E694AC1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9688" l="6641" r="98516">
                        <a14:foregroundMark x1="19922" y1="10625" x2="33359" y2="7813"/>
                        <a14:foregroundMark x1="33359" y1="7813" x2="47188" y2="9063"/>
                        <a14:foregroundMark x1="71377" y1="3033" x2="74766" y2="2188"/>
                        <a14:foregroundMark x1="47188" y1="9063" x2="51011" y2="8110"/>
                        <a14:foregroundMark x1="79168" y1="19688" x2="81094" y2="27344"/>
                        <a14:foregroundMark x1="78910" y1="18663" x2="79168" y2="19688"/>
                        <a14:foregroundMark x1="74766" y1="2188" x2="77334" y2="12398"/>
                        <a14:foregroundMark x1="81094" y1="27344" x2="82109" y2="82500"/>
                        <a14:foregroundMark x1="91918" y1="90418" x2="95078" y2="92969"/>
                        <a14:foregroundMark x1="82109" y1="82500" x2="82474" y2="82794"/>
                        <a14:foregroundMark x1="95078" y1="92969" x2="98516" y2="99688"/>
                        <a14:foregroundMark x1="7656" y1="91719" x2="6641" y2="99688"/>
                        <a14:foregroundMark x1="26953" y1="79219" x2="17344" y2="60000"/>
                        <a14:foregroundMark x1="17344" y1="60000" x2="23203" y2="35313"/>
                        <a14:foregroundMark x1="23203" y1="35313" x2="26172" y2="30625"/>
                        <a14:foregroundMark x1="32656" y1="19219" x2="47578" y2="19688"/>
                        <a14:foregroundMark x1="47578" y1="19688" x2="61328" y2="18594"/>
                        <a14:foregroundMark x1="61328" y1="18594" x2="33828" y2="22813"/>
                        <a14:foregroundMark x1="33828" y1="22813" x2="61953" y2="17188"/>
                        <a14:foregroundMark x1="61953" y1="17188" x2="48125" y2="24531"/>
                        <a14:foregroundMark x1="48125" y1="24531" x2="34141" y2="22813"/>
                        <a14:foregroundMark x1="34141" y1="22813" x2="48828" y2="21250"/>
                        <a14:foregroundMark x1="48828" y1="21250" x2="62344" y2="21250"/>
                        <a14:foregroundMark x1="62344" y1="21250" x2="49453" y2="10469"/>
                        <a14:foregroundMark x1="49453" y1="10469" x2="63047" y2="11094"/>
                        <a14:foregroundMark x1="63047" y1="11094" x2="57188" y2="13125"/>
                        <a14:backgroundMark x1="82734" y1="82188" x2="92031" y2="90156"/>
                        <a14:backgroundMark x1="58132" y1="8603" x2="65938" y2="6563"/>
                        <a14:backgroundMark x1="65938" y1="6563" x2="57906" y2="8593"/>
                        <a14:backgroundMark x1="64688" y1="5156" x2="71484" y2="2656"/>
                        <a14:backgroundMark x1="77500" y1="13594" x2="77500" y2="13594"/>
                        <a14:backgroundMark x1="77734" y1="13594" x2="78984" y2="18594"/>
                        <a14:backgroundMark x1="76016" y1="5156" x2="74766" y2="5156"/>
                        <a14:backgroundMark x1="76953" y1="13594" x2="77969" y2="13594"/>
                        <a14:backgroundMark x1="78750" y1="19688" x2="78750" y2="19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690" y="4283539"/>
            <a:ext cx="3051383" cy="1525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"/>
          <p:cNvSpPr txBox="1"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30"/>
              <a:buFont typeface="Calibri"/>
              <a:buNone/>
            </a:pPr>
            <a:br>
              <a:rPr lang="en-US" sz="3330" dirty="0"/>
            </a:br>
            <a:r>
              <a:rPr lang="en-US" sz="4860" dirty="0">
                <a:latin typeface="Times New Roman"/>
                <a:ea typeface="Times New Roman"/>
                <a:cs typeface="Times New Roman"/>
                <a:sym typeface="Times New Roman"/>
              </a:rPr>
              <a:t>Fred Henderson</a:t>
            </a:r>
            <a:br>
              <a:rPr lang="en-US" sz="3330" dirty="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en-US" sz="3330" dirty="0">
                <a:latin typeface="Times New Roman"/>
                <a:ea typeface="Times New Roman"/>
                <a:cs typeface="Times New Roman"/>
                <a:sym typeface="Times New Roman"/>
              </a:rPr>
              <a:t>NUAHEC Director 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9" name="Google Shape;209;p2"/>
          <p:cNvSpPr txBox="1">
            <a:spLocks noGrp="1"/>
          </p:cNvSpPr>
          <p:nvPr>
            <p:ph type="body" idx="1"/>
          </p:nvPr>
        </p:nvSpPr>
        <p:spPr>
          <a:xfrm>
            <a:off x="648930" y="2438400"/>
            <a:ext cx="5741237" cy="3785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400" dirty="0"/>
          </a:p>
          <a:p>
            <a:pPr marL="228600" lvl="0" indent="-2286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Oversees EVERYTHING!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28600" algn="l" rtl="0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3200" dirty="0">
                <a:latin typeface="Times New Roman"/>
                <a:ea typeface="Times New Roman"/>
                <a:cs typeface="Times New Roman"/>
                <a:sym typeface="Times New Roman"/>
              </a:rPr>
              <a:t>Teaches Classroom Component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400" dirty="0"/>
          </a:p>
        </p:txBody>
      </p:sp>
      <p:pic>
        <p:nvPicPr>
          <p:cNvPr id="210" name="Google Shape;210;p2" descr="A person wearing glasses and smiling at the camera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40295" y="629266"/>
            <a:ext cx="5136295" cy="5577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"/>
          <p:cNvSpPr txBox="1">
            <a:spLocks noGrp="1"/>
          </p:cNvSpPr>
          <p:nvPr>
            <p:ph type="title"/>
          </p:nvPr>
        </p:nvSpPr>
        <p:spPr>
          <a:xfrm>
            <a:off x="478029" y="341916"/>
            <a:ext cx="6586500" cy="16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 sz="5400">
                <a:latin typeface="Times New Roman"/>
                <a:ea typeface="Times New Roman"/>
                <a:cs typeface="Times New Roman"/>
                <a:sym typeface="Times New Roman"/>
              </a:rPr>
              <a:t>Program Managers </a:t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5" name="Google Shape;225;p3"/>
          <p:cNvSpPr txBox="1">
            <a:spLocks noGrp="1"/>
          </p:cNvSpPr>
          <p:nvPr>
            <p:ph type="body" idx="1"/>
          </p:nvPr>
        </p:nvSpPr>
        <p:spPr>
          <a:xfrm>
            <a:off x="360468" y="4500978"/>
            <a:ext cx="6364200" cy="327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Aides in coordinating DSD and WSD classes</a:t>
            </a:r>
            <a:endParaRPr dirty="0"/>
          </a:p>
          <a:p>
            <a:pPr marL="1143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Font typeface="Courier New"/>
              <a:buChar char="o"/>
            </a:pPr>
            <a:r>
              <a:rPr lang="en-US" dirty="0"/>
              <a:t>Provides office with entertainment</a:t>
            </a:r>
            <a:endParaRPr dirty="0"/>
          </a:p>
        </p:txBody>
      </p:sp>
      <p:pic>
        <p:nvPicPr>
          <p:cNvPr id="226" name="Google Shape;226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711734" y="853687"/>
            <a:ext cx="4861554" cy="3646173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"/>
          <p:cNvSpPr txBox="1"/>
          <p:nvPr/>
        </p:nvSpPr>
        <p:spPr>
          <a:xfrm>
            <a:off x="478025" y="1561350"/>
            <a:ext cx="5792100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WSD Senior Manager:          DSD Senior Manager:</a:t>
            </a:r>
            <a:endParaRPr sz="2000" b="1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Sydney Carlson                        Keely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Brinn</a:t>
            </a:r>
            <a:endParaRPr sz="2000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Program Manager                 Program Manager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Madelyn Terry                         Aliya Newman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Technology Manager</a:t>
            </a:r>
            <a:endParaRPr lang="en-US" sz="2000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Darren Skidmore</a:t>
            </a:r>
            <a:endParaRPr sz="2000" dirty="0">
              <a:solidFill>
                <a:srgbClr val="FFFFFF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228" name="Google Shape;228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6545350" y="3486875"/>
            <a:ext cx="3650401" cy="2737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414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"/>
          <p:cNvSpPr/>
          <p:nvPr/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dk1">
              <a:alpha val="8627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4"/>
          <p:cNvSpPr/>
          <p:nvPr/>
        </p:nvSpPr>
        <p:spPr>
          <a:xfrm>
            <a:off x="0" y="0"/>
            <a:ext cx="11786754" cy="6858000"/>
          </a:xfrm>
          <a:custGeom>
            <a:avLst/>
            <a:gdLst/>
            <a:ahLst/>
            <a:cxnLst/>
            <a:rect l="l" t="t" r="r" b="b"/>
            <a:pathLst>
              <a:path w="11786754" h="6858000" extrusionOk="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"/>
          <p:cNvSpPr/>
          <p:nvPr/>
        </p:nvSpPr>
        <p:spPr>
          <a:xfrm>
            <a:off x="0" y="0"/>
            <a:ext cx="3581400" cy="6858000"/>
          </a:xfrm>
          <a:custGeom>
            <a:avLst/>
            <a:gdLst/>
            <a:ahLst/>
            <a:cxnLst/>
            <a:rect l="l" t="t" r="r" b="b"/>
            <a:pathLst>
              <a:path w="3581400" h="6858000" extrusionOk="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dk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"/>
          <p:cNvSpPr txBox="1">
            <a:spLocks noGrp="1"/>
          </p:cNvSpPr>
          <p:nvPr>
            <p:ph type="title"/>
          </p:nvPr>
        </p:nvSpPr>
        <p:spPr>
          <a:xfrm>
            <a:off x="833002" y="448253"/>
            <a:ext cx="105207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44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-The Elevator Pitch-</a:t>
            </a:r>
            <a:endParaRPr/>
          </a:p>
        </p:txBody>
      </p:sp>
      <p:sp>
        <p:nvSpPr>
          <p:cNvPr id="237" name="Google Shape;237;p4"/>
          <p:cNvSpPr txBox="1">
            <a:spLocks noGrp="1"/>
          </p:cNvSpPr>
          <p:nvPr>
            <p:ph type="body" idx="1"/>
          </p:nvPr>
        </p:nvSpPr>
        <p:spPr>
          <a:xfrm>
            <a:off x="838200" y="2191807"/>
            <a:ext cx="4936067" cy="3985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Our Vision </a:t>
            </a:r>
            <a:endParaRPr dirty="0"/>
          </a:p>
          <a:p>
            <a: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2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Work with AEC, SUAHEC, and CRAHEC</a:t>
            </a:r>
            <a:endParaRPr dirty="0"/>
          </a:p>
          <a:p>
            <a: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2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Help underserved rural and urban areas in the healthcare system</a:t>
            </a:r>
            <a:endParaRPr dirty="0"/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rial"/>
              <a:buChar char="•"/>
            </a:pPr>
            <a:r>
              <a:rPr lang="en-US" sz="24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Our Mission</a:t>
            </a:r>
            <a:endParaRPr dirty="0"/>
          </a:p>
          <a:p>
            <a:pPr marL="10287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2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Help current and future scholars.</a:t>
            </a:r>
            <a:endParaRPr dirty="0"/>
          </a:p>
          <a:p>
            <a:pPr marL="10287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Font typeface="Arial"/>
              <a:buChar char="•"/>
            </a:pPr>
            <a:r>
              <a:rPr lang="en-US" sz="2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Improve</a:t>
            </a:r>
            <a:endParaRPr dirty="0"/>
          </a:p>
          <a:p>
            <a:pPr marL="14859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en-US" sz="2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Geography </a:t>
            </a:r>
            <a:endParaRPr dirty="0"/>
          </a:p>
          <a:p>
            <a:pPr marL="14859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en-US" sz="2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Demographic</a:t>
            </a:r>
            <a:endParaRPr dirty="0"/>
          </a:p>
          <a:p>
            <a:pPr marL="14859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Font typeface="Arial"/>
              <a:buChar char="•"/>
            </a:pPr>
            <a:r>
              <a:rPr lang="en-US" sz="20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Health Systems</a:t>
            </a:r>
            <a:endParaRPr dirty="0"/>
          </a:p>
          <a:p>
            <a:pPr marL="8001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</a:pPr>
            <a:r>
              <a:rPr lang="en-US" sz="20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</p:txBody>
      </p:sp>
      <p:pic>
        <p:nvPicPr>
          <p:cNvPr id="238" name="Google Shape;238;p4" descr="A picture containing drawing&#10;&#10;Description automatically generated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1" t="6820" r="50238" b="1338"/>
          <a:stretch/>
        </p:blipFill>
        <p:spPr>
          <a:xfrm>
            <a:off x="7488135" y="2191807"/>
            <a:ext cx="2795167" cy="398515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4"/>
          <p:cNvSpPr txBox="1"/>
          <p:nvPr/>
        </p:nvSpPr>
        <p:spPr>
          <a:xfrm>
            <a:off x="3084844" y="2431701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5"/>
          <p:cNvPicPr preferRelativeResize="0"/>
          <p:nvPr/>
        </p:nvPicPr>
        <p:blipFill rotWithShape="1">
          <a:blip r:embed="rId3">
            <a:alphaModFix amt="35000"/>
          </a:blip>
          <a:srcRect t="25022"/>
          <a:stretch/>
        </p:blipFill>
        <p:spPr>
          <a:xfrm>
            <a:off x="0" y="345981"/>
            <a:ext cx="12192000" cy="6855958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5"/>
          <p:cNvSpPr txBox="1"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 b="1">
                <a:latin typeface="Times New Roman"/>
                <a:ea typeface="Times New Roman"/>
                <a:cs typeface="Times New Roman"/>
                <a:sym typeface="Times New Roman"/>
              </a:rPr>
              <a:t>- Classroom -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6" name="Google Shape;246;p5"/>
          <p:cNvSpPr txBox="1">
            <a:spLocks noGrp="1"/>
          </p:cNvSpPr>
          <p:nvPr>
            <p:ph type="body" idx="1"/>
          </p:nvPr>
        </p:nvSpPr>
        <p:spPr>
          <a:xfrm>
            <a:off x="805542" y="2871982"/>
            <a:ext cx="6382657" cy="3181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Char char="•"/>
            </a:pP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HTHS 1103 Introduction to Health Careers and Care in a Diverse Society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600"/>
              <a:buFont typeface="Times New Roman"/>
              <a:buChar char="•"/>
            </a:pP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Libs 2904</a:t>
            </a: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sz="2600">
                <a:latin typeface="Times New Roman"/>
                <a:ea typeface="Times New Roman"/>
                <a:cs typeface="Times New Roman"/>
                <a:sym typeface="Times New Roman"/>
              </a:rPr>
              <a:t>Concurrent Enrollment Credit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4 credit hours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>
                <a:latin typeface="Times New Roman"/>
                <a:ea typeface="Times New Roman"/>
                <a:cs typeface="Times New Roman"/>
                <a:sym typeface="Times New Roman"/>
              </a:rPr>
              <a:t>Two class, one per semester </a:t>
            </a:r>
            <a:endParaRPr/>
          </a:p>
        </p:txBody>
      </p:sp>
      <p:sp>
        <p:nvSpPr>
          <p:cNvPr id="247" name="Google Shape;247;p5"/>
          <p:cNvSpPr/>
          <p:nvPr/>
        </p:nvSpPr>
        <p:spPr>
          <a:xfrm>
            <a:off x="7525108" y="-2055"/>
            <a:ext cx="4666892" cy="3481643"/>
          </a:xfrm>
          <a:custGeom>
            <a:avLst/>
            <a:gdLst/>
            <a:ahLst/>
            <a:cxnLst/>
            <a:rect l="l" t="t" r="r" b="b"/>
            <a:pathLst>
              <a:path w="4666892" h="3481643" extrusionOk="0">
                <a:moveTo>
                  <a:pt x="144173" y="0"/>
                </a:moveTo>
                <a:lnTo>
                  <a:pt x="4666892" y="0"/>
                </a:lnTo>
                <a:lnTo>
                  <a:pt x="4666892" y="2512390"/>
                </a:lnTo>
                <a:lnTo>
                  <a:pt x="4657487" y="2524968"/>
                </a:lnTo>
                <a:cubicBezTo>
                  <a:pt x="4175308" y="3109233"/>
                  <a:pt x="3445594" y="3481643"/>
                  <a:pt x="2628900" y="3481643"/>
                </a:cubicBezTo>
                <a:cubicBezTo>
                  <a:pt x="1176999" y="3481643"/>
                  <a:pt x="0" y="2304644"/>
                  <a:pt x="0" y="852743"/>
                </a:cubicBezTo>
                <a:cubicBezTo>
                  <a:pt x="0" y="580512"/>
                  <a:pt x="41379" y="317945"/>
                  <a:pt x="118190" y="70989"/>
                </a:cubicBezTo>
                <a:close/>
              </a:path>
            </a:pathLst>
          </a:custGeom>
          <a:solidFill>
            <a:srgbClr val="FFFFFF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8" name="Google Shape;248;p5"/>
          <p:cNvPicPr preferRelativeResize="0"/>
          <p:nvPr/>
        </p:nvPicPr>
        <p:blipFill rotWithShape="1">
          <a:blip r:embed="rId4">
            <a:alphaModFix/>
          </a:blip>
          <a:srcRect l="7151" r="10729" b="-2"/>
          <a:stretch/>
        </p:blipFill>
        <p:spPr>
          <a:xfrm>
            <a:off x="7689829" y="-2055"/>
            <a:ext cx="4502173" cy="3316924"/>
          </a:xfrm>
          <a:custGeom>
            <a:avLst/>
            <a:gdLst/>
            <a:ahLst/>
            <a:cxnLst/>
            <a:rect l="l" t="t" r="r" b="b"/>
            <a:pathLst>
              <a:path w="4502173" h="3316924" extrusionOk="0">
                <a:moveTo>
                  <a:pt x="154695" y="0"/>
                </a:moveTo>
                <a:lnTo>
                  <a:pt x="4502173" y="0"/>
                </a:lnTo>
                <a:lnTo>
                  <a:pt x="4502173" y="2237639"/>
                </a:lnTo>
                <a:lnTo>
                  <a:pt x="4365663" y="2420191"/>
                </a:lnTo>
                <a:cubicBezTo>
                  <a:pt x="3913696" y="2967849"/>
                  <a:pt x="3229704" y="3316924"/>
                  <a:pt x="2464181" y="3316924"/>
                </a:cubicBezTo>
                <a:cubicBezTo>
                  <a:pt x="1103251" y="3316924"/>
                  <a:pt x="0" y="2213673"/>
                  <a:pt x="0" y="852743"/>
                </a:cubicBezTo>
                <a:cubicBezTo>
                  <a:pt x="0" y="597569"/>
                  <a:pt x="38787" y="351454"/>
                  <a:pt x="110786" y="119971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49" name="Google Shape;249;p5"/>
          <p:cNvSpPr/>
          <p:nvPr/>
        </p:nvSpPr>
        <p:spPr>
          <a:xfrm>
            <a:off x="8604737" y="3918051"/>
            <a:ext cx="3587263" cy="2939948"/>
          </a:xfrm>
          <a:custGeom>
            <a:avLst/>
            <a:gdLst/>
            <a:ahLst/>
            <a:cxnLst/>
            <a:rect l="l" t="t" r="r" b="b"/>
            <a:pathLst>
              <a:path w="3587263" h="2939948" extrusionOk="0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0" name="Google Shape;250;p5"/>
          <p:cNvPicPr preferRelativeResize="0"/>
          <p:nvPr/>
        </p:nvPicPr>
        <p:blipFill rotWithShape="1">
          <a:blip r:embed="rId5">
            <a:alphaModFix/>
          </a:blip>
          <a:srcRect r="7511" b="1"/>
          <a:stretch/>
        </p:blipFill>
        <p:spPr>
          <a:xfrm>
            <a:off x="8768834" y="4082148"/>
            <a:ext cx="3423175" cy="2775859"/>
          </a:xfrm>
          <a:custGeom>
            <a:avLst/>
            <a:gdLst/>
            <a:ahLst/>
            <a:cxnLst/>
            <a:rect l="l" t="t" r="r" b="b"/>
            <a:pathLst>
              <a:path w="3423175" h="2775859" extrusionOk="0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F4F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6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p6" descr="A person cooking in a kitche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14247" r="-2" b="36687"/>
          <a:stretch/>
        </p:blipFill>
        <p:spPr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 extrusionOk="0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57" name="Google Shape;257;p6" descr="A person sitting at a desk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25123" r="-3" b="7979"/>
          <a:stretch/>
        </p:blipFill>
        <p:spPr>
          <a:xfrm>
            <a:off x="7381875" y="6569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 extrusionOk="0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58" name="Google Shape;258;p6" descr="A person sitting at a desk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9168" r="7717" b="8855"/>
          <a:stretch/>
        </p:blipFill>
        <p:spPr>
          <a:xfrm>
            <a:off x="4675538" y="-41745"/>
            <a:ext cx="3722738" cy="2501827"/>
          </a:xfrm>
          <a:custGeom>
            <a:avLst/>
            <a:gdLst/>
            <a:ahLst/>
            <a:cxnLst/>
            <a:rect l="l" t="t" r="r" b="b"/>
            <a:pathLst>
              <a:path w="3677817" h="2505456" extrusionOk="0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59" name="Google Shape;259;p6" descr="A group of people sitting at a table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r="-2" b="2176"/>
          <a:stretch/>
        </p:blipFill>
        <p:spPr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 extrusionOk="0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60" name="Google Shape;260;p6"/>
          <p:cNvSpPr/>
          <p:nvPr/>
        </p:nvSpPr>
        <p:spPr>
          <a:xfrm rot="10800000" flipH="1">
            <a:off x="1" y="2660091"/>
            <a:ext cx="7122523" cy="4197911"/>
          </a:xfrm>
          <a:custGeom>
            <a:avLst/>
            <a:gdLst/>
            <a:ahLst/>
            <a:cxnLst/>
            <a:rect l="l" t="t" r="r" b="b"/>
            <a:pathLst>
              <a:path w="7122523" h="4197911" extrusionOk="0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6"/>
          <p:cNvSpPr txBox="1">
            <a:spLocks noGrp="1"/>
          </p:cNvSpPr>
          <p:nvPr>
            <p:ph type="title"/>
          </p:nvPr>
        </p:nvSpPr>
        <p:spPr>
          <a:xfrm>
            <a:off x="682388" y="3098042"/>
            <a:ext cx="5308979" cy="852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 sz="36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Skills -</a:t>
            </a:r>
            <a:endParaRPr sz="36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2" name="Google Shape;262;p6" descr="A group of people sitting at a table in a room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t="1674" r="2" b="2"/>
          <a:stretch/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 extrusionOk="0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63" name="Google Shape;263;p6"/>
          <p:cNvSpPr txBox="1">
            <a:spLocks noGrp="1"/>
          </p:cNvSpPr>
          <p:nvPr>
            <p:ph type="body" idx="1"/>
          </p:nvPr>
        </p:nvSpPr>
        <p:spPr>
          <a:xfrm>
            <a:off x="682388" y="3951027"/>
            <a:ext cx="4746863" cy="2130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Vital Signs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Suturing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Intubation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</a:pPr>
            <a:r>
              <a:rPr lang="en-US" sz="24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IVs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BD847-D758-44D2-AC90-F4EB133DA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5736" y="1002725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54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Skills Slideshow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E531F8-702E-430E-932F-78767B9E4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24" r="11026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632EF9-1268-4E98-973E-3C3013E2FD7D}"/>
              </a:ext>
            </a:extLst>
          </p:cNvPr>
          <p:cNvSpPr txBox="1"/>
          <p:nvPr/>
        </p:nvSpPr>
        <p:spPr>
          <a:xfrm>
            <a:off x="7455736" y="4335723"/>
            <a:ext cx="42539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https://weber.edu/NUAHEC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 of three random slideshows will be chosen upon loading the page!</a:t>
            </a:r>
          </a:p>
        </p:txBody>
      </p:sp>
    </p:spTree>
    <p:extLst>
      <p:ext uri="{BB962C8B-B14F-4D97-AF65-F5344CB8AC3E}">
        <p14:creationId xmlns:p14="http://schemas.microsoft.com/office/powerpoint/2010/main" val="175692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p7" descr="Two people standing in a room&#10;&#10;Description automatically generated"/>
          <p:cNvPicPr preferRelativeResize="0"/>
          <p:nvPr/>
        </p:nvPicPr>
        <p:blipFill rotWithShape="1">
          <a:blip r:embed="rId3">
            <a:alphaModFix amt="35000"/>
          </a:blip>
          <a:srcRect b="25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7"/>
          <p:cNvSpPr txBox="1"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Calibri"/>
              <a:buNone/>
            </a:pPr>
            <a:r>
              <a:rPr lang="en-US" sz="40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Job Shadow-</a:t>
            </a:r>
            <a:endParaRPr sz="4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06" name="Google Shape;206;p7"/>
          <p:cNvCxnSpPr/>
          <p:nvPr/>
        </p:nvCxnSpPr>
        <p:spPr>
          <a:xfrm>
            <a:off x="4653372" y="2286000"/>
            <a:ext cx="0" cy="2286000"/>
          </a:xfrm>
          <a:prstGeom prst="straightConnector1">
            <a:avLst/>
          </a:prstGeom>
          <a:noFill/>
          <a:ln w="158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7" name="Google Shape;207;p7"/>
          <p:cNvSpPr txBox="1">
            <a:spLocks noGrp="1"/>
          </p:cNvSpPr>
          <p:nvPr>
            <p:ph type="body" idx="1"/>
          </p:nvPr>
        </p:nvSpPr>
        <p:spPr>
          <a:xfrm>
            <a:off x="5155379" y="1065862"/>
            <a:ext cx="5744685" cy="472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228600" lvl="0" indent="-6413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0937"/>
              <a:buNone/>
            </a:pPr>
            <a:endParaRPr sz="3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21626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80937"/>
              <a:buChar char="•"/>
            </a:pPr>
            <a:r>
              <a:rPr lang="en-US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Several Health Fields </a:t>
            </a:r>
            <a:endParaRPr/>
          </a:p>
          <a:p>
            <a:pPr marL="228600" lvl="0" indent="-21626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80937"/>
              <a:buChar char="•"/>
            </a:pPr>
            <a:r>
              <a:rPr lang="en-US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 aspects of the clinics </a:t>
            </a:r>
            <a:endParaRPr sz="3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4165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/>
              <a:buChar char="•"/>
            </a:pPr>
            <a:r>
              <a:rPr lang="en-US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Cardiology</a:t>
            </a:r>
            <a:endParaRPr sz="3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4165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/>
              <a:buChar char="•"/>
            </a:pPr>
            <a:r>
              <a:rPr lang="en-US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Calton/Harrison</a:t>
            </a:r>
            <a:endParaRPr sz="3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4165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/>
              <a:buChar char="•"/>
            </a:pPr>
            <a:r>
              <a:rPr lang="en-US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Endocrinology</a:t>
            </a:r>
            <a:endParaRPr sz="3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4165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/>
              <a:buChar char="•"/>
            </a:pPr>
            <a:r>
              <a:rPr lang="en-US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Ear Nose Throat</a:t>
            </a:r>
            <a:endParaRPr sz="3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4165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/>
              <a:buChar char="•"/>
            </a:pPr>
            <a:r>
              <a:rPr lang="en-US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General Surgery</a:t>
            </a:r>
            <a:endParaRPr sz="3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4165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/>
              <a:buChar char="•"/>
            </a:pPr>
            <a:r>
              <a:rPr lang="en-US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Internal Medicine</a:t>
            </a:r>
            <a:endParaRPr sz="3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914400" lvl="1" indent="-41656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Times New Roman"/>
              <a:buChar char="•"/>
            </a:pPr>
            <a:r>
              <a:rPr lang="en-US" sz="32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OBGYN</a:t>
            </a:r>
            <a:endParaRPr sz="32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6413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29498"/>
              <a:buNone/>
            </a:pP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8600" lvl="0" indent="-64135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ct val="129498"/>
              <a:buNone/>
            </a:pPr>
            <a:endParaRPr sz="20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wall, computer&#10;&#10;Description automatically generated">
            <a:extLst>
              <a:ext uri="{FF2B5EF4-FFF2-40B4-BE49-F238E27FC236}">
                <a16:creationId xmlns:a16="http://schemas.microsoft.com/office/drawing/2014/main" id="{BBEC843C-721E-424C-BC59-89A885D718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309" b="7691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9" name="Picture 8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0CB3AE9B-756A-4649-859B-20F6BD6DF8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08" t="32832" r="708" b="24981"/>
          <a:stretch/>
        </p:blipFill>
        <p:spPr>
          <a:xfrm>
            <a:off x="6095980" y="10"/>
            <a:ext cx="6096020" cy="3428990"/>
          </a:xfrm>
          <a:prstGeom prst="rect">
            <a:avLst/>
          </a:prstGeom>
        </p:spPr>
      </p:pic>
      <p:pic>
        <p:nvPicPr>
          <p:cNvPr id="7" name="Picture 6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FB7E27D7-FA53-FD45-BB03-1706727850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9" t="16847" r="-709" b="40965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5" name="Picture 4" descr="A picture containing text, person, computer, sitting&#10;&#10;Description automatically generated">
            <a:extLst>
              <a:ext uri="{FF2B5EF4-FFF2-40B4-BE49-F238E27FC236}">
                <a16:creationId xmlns:a16="http://schemas.microsoft.com/office/drawing/2014/main" id="{C3AFC08B-9724-6F4E-80F2-37858A1446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524" b="21476"/>
          <a:stretch/>
        </p:blipFill>
        <p:spPr>
          <a:xfrm>
            <a:off x="6096000" y="3429000"/>
            <a:ext cx="6096000" cy="3429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ame 91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7" name="Google Shape;277;p8"/>
          <p:cNvSpPr txBox="1"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prstGeom prst="rect">
            <a:avLst/>
          </a:prstGeom>
          <a:noFill/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marL="0" lvl="0" indent="0" algn="ctr">
              <a:spcBef>
                <a:spcPct val="0"/>
              </a:spcBef>
              <a:spcAft>
                <a:spcPts val="0"/>
              </a:spcAft>
              <a:buClr>
                <a:schemeClr val="lt1"/>
              </a:buClr>
              <a:buSzPts val="4400"/>
            </a:pPr>
            <a:r>
              <a:rPr lang="en-US" sz="2800" kern="1200">
                <a:solidFill>
                  <a:srgbClr val="080808"/>
                </a:solidFill>
                <a:latin typeface="+mj-lt"/>
                <a:ea typeface="+mj-ea"/>
                <a:cs typeface="+mj-cs"/>
                <a:sym typeface="Times New Roman"/>
              </a:rPr>
              <a:t>Northridge Scholars</a:t>
            </a:r>
            <a:endParaRPr lang="en-US" sz="2800" kern="120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Qnergy luncheon presentation">
  <a:themeElements>
    <a:clrScheme name="Qnergy">
      <a:dk1>
        <a:srgbClr val="114D68"/>
      </a:dk1>
      <a:lt1>
        <a:srgbClr val="FFFFFF"/>
      </a:lt1>
      <a:dk2>
        <a:srgbClr val="114D68"/>
      </a:dk2>
      <a:lt2>
        <a:srgbClr val="BFD730"/>
      </a:lt2>
      <a:accent1>
        <a:srgbClr val="082634"/>
      </a:accent1>
      <a:accent2>
        <a:srgbClr val="0C394D"/>
      </a:accent2>
      <a:accent3>
        <a:srgbClr val="92A51F"/>
      </a:accent3>
      <a:accent4>
        <a:srgbClr val="4F6128"/>
      </a:accent4>
      <a:accent5>
        <a:srgbClr val="114D68"/>
      </a:accent5>
      <a:accent6>
        <a:srgbClr val="0C394D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207</Words>
  <Application>Microsoft Office PowerPoint</Application>
  <PresentationFormat>Widescreen</PresentationFormat>
  <Paragraphs>62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Courier New</vt:lpstr>
      <vt:lpstr>Noto Sans Symbols</vt:lpstr>
      <vt:lpstr>Times New Roman</vt:lpstr>
      <vt:lpstr>1_Office Theme</vt:lpstr>
      <vt:lpstr>1_Office Theme</vt:lpstr>
      <vt:lpstr>1_Office Theme</vt:lpstr>
      <vt:lpstr>Qnergy luncheon presentation</vt:lpstr>
      <vt:lpstr>PowerPoint Presentation</vt:lpstr>
      <vt:lpstr> Fred Henderson NUAHEC Director </vt:lpstr>
      <vt:lpstr>Program Managers </vt:lpstr>
      <vt:lpstr>-The Elevator Pitch-</vt:lpstr>
      <vt:lpstr>- Classroom - </vt:lpstr>
      <vt:lpstr>- Skills -</vt:lpstr>
      <vt:lpstr>Skills Slideshow</vt:lpstr>
      <vt:lpstr>- Job Shadow-</vt:lpstr>
      <vt:lpstr>Northridge Scholars</vt:lpstr>
      <vt:lpstr>Davis Scholars</vt:lpstr>
      <vt:lpstr>Syracuse Scholars</vt:lpstr>
      <vt:lpstr>Layton Scholars</vt:lpstr>
      <vt:lpstr>Scholar Testimony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Keely Brinn</dc:creator>
  <cp:lastModifiedBy>Darren Skidmore</cp:lastModifiedBy>
  <cp:revision>14</cp:revision>
  <dcterms:created xsi:type="dcterms:W3CDTF">2020-08-27T21:07:40Z</dcterms:created>
  <dcterms:modified xsi:type="dcterms:W3CDTF">2021-04-05T23:37:17Z</dcterms:modified>
</cp:coreProperties>
</file>